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4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054AB-55DA-4940-AE3E-602EB1F7A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8C0239-5F91-40C5-AC0E-4E06E2D90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AB3A94-A678-4413-9CFA-5AD94A6D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AE467E-FD12-4C34-8765-A8AB773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F3E9CD-6DD8-4034-947B-73ECB035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12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184F27-59CB-4667-85E1-221E35E9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FCC534-DB61-4151-8807-8C7EE7EFC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347247-7D87-45C3-827B-E1697062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3DFA7A-C410-44F2-9440-208AEB6D3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F827DF-94AF-48B8-887E-50D50EDF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7DC8CE-B3F2-4461-B2DD-FF78CE8D5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9D3DF8-CE48-4ACF-8CF1-F2988D1DC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69A4FB-3603-47A4-9797-BCB88342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30EC96-89B3-4DFF-B9E1-AC9995DA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F7100E-5042-42D2-97C0-933FF8D0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0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FB1D5-31EF-438D-80F2-044610EF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D39B-F0AD-47E1-8A67-C9FBE0BE1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D5B525-8742-4C80-9BEB-EDEE7DC39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30A33D-0470-48F2-B61C-6E49CF30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E5E23E-3BBC-4EC9-B537-B5727A99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83AD8-ECFF-4EEB-80DB-1B195672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13452D-0E93-4FE2-80C8-E9AB4AA88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69BFD2-AA48-425C-81F1-9DC253BAF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D64FC-B06A-47FC-845F-669074A0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30FCDD-C9A0-43A3-A159-4588C654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3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83472-C92A-42A1-A100-C1C9A5C7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91DB8-1D81-4CB3-99A6-CBDE98B37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3406DA-F180-4134-868D-90294665D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5F8C7D-BF5F-451C-A533-1D6D31B8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8C634F-22B7-4B7F-87BE-D938AB22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1C6786-2CF4-419D-B84D-B6D1412B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5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FE764-9C7A-400E-AA46-0546025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8949FD-2039-40DD-9783-B06256F2E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5D4ACA-AD00-46C6-8440-88200423D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C96879-3546-4B08-8E85-3713FC92D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320EE2-C27B-4E54-92E7-8AEC552F3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4BE9451-F7CA-4F2E-8237-ED887CD0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E27ED0C-AD16-4CD4-99EB-AE32EA9AD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5D309-E72F-40C2-8B28-5AB9EAD3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20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592D8-BD76-462C-BA5A-93B9EC90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0104F13-3BDD-4C8A-B3D1-7A2EE668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BA91EA-44ED-4BBC-BD3B-CA1787428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920BC5-4287-42F6-9C35-879524EE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3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7F989E-262E-47A2-839C-B4248F29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06C492-13DF-46B1-A0BE-8FB6892B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B4ADAF-DEDF-4B15-A604-70B14F90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9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5FBB8-58AB-4160-A1F8-23E106DD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1AE401-15CB-4B9F-8376-2ADE2AFA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C83152D-DA1F-4796-8CDF-B5D059A0B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DFBAAE-4F71-4F3E-846F-8DF1D00A1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33F116-AC74-4516-BDA3-58AAFBBF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25CAE8-5453-4890-B743-91FEEB2D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3E579-6F44-4A75-8A72-43BC9F5D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929BF6-563F-44BC-8FDC-B143BA290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A60595-9A5B-42BC-A067-8BBE42B57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81AB78-A2C4-40E2-B77A-31A4E470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579C9C-F35A-4070-88B1-427583C3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1B2D61-A4BB-40D8-A225-7841EAD2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3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FE8DA-25E6-459A-B2EA-F96C43515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020E55-4726-4802-8131-A51064F71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40D4B9-E475-428C-A705-72FB92167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A30FD-0DD8-4600-9A65-00E146D5C0A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CA94BE-442C-40BC-A3CF-98D952F37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EB1CFD-335A-4317-9928-787646751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44721-2161-4996-897F-E29165A6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34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713C5-5A4F-4328-B739-6BF084AC4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54DEF1-D331-4107-B515-C6A31908E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0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4C6722-C29B-4FDE-83C5-87B48E38D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7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922A35-9138-49BF-9FF5-A70E95CBB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49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61481-555B-45CA-B364-6FCE4A9EC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9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F68C1-41E2-4635-850E-DDB958622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5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FF988-0750-4728-9BD2-7A1A66B3C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2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01888F-5714-498C-858D-5E66D7743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4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433D00-92B5-4DE9-8673-8636C575E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811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 Наумова</dc:creator>
  <cp:lastModifiedBy>Елена Наумова</cp:lastModifiedBy>
  <cp:revision>3</cp:revision>
  <dcterms:created xsi:type="dcterms:W3CDTF">2025-04-22T16:45:15Z</dcterms:created>
  <dcterms:modified xsi:type="dcterms:W3CDTF">2025-05-06T08:46:51Z</dcterms:modified>
</cp:coreProperties>
</file>